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6" r:id="rId27"/>
    <p:sldId id="269" r:id="rId28"/>
    <p:sldId id="27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45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99C78-D10A-4C53-A5E9-12642EBF84C7}" v="1" dt="2022-02-17T00:23:45.6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AEC99C78-D10A-4C53-A5E9-12642EBF84C7}"/>
    <pc:docChg chg="addSld modSld sldOrd">
      <pc:chgData name="Arnold, Geoffrey" userId="84df3a83-fb20-4e73-a9fb-16fe3fc1bec7" providerId="ADAL" clId="{AEC99C78-D10A-4C53-A5E9-12642EBF84C7}" dt="2022-02-17T00:23:45.675" v="3"/>
      <pc:docMkLst>
        <pc:docMk/>
      </pc:docMkLst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69"/>
        </pc:sldMkLst>
      </pc:sldChg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70"/>
        </pc:sldMkLst>
      </pc:sldChg>
      <pc:sldChg chg="modSp mod">
        <pc:chgData name="Arnold, Geoffrey" userId="84df3a83-fb20-4e73-a9fb-16fe3fc1bec7" providerId="ADAL" clId="{AEC99C78-D10A-4C53-A5E9-12642EBF84C7}" dt="2022-02-16T23:51:37.710" v="2" actId="20577"/>
        <pc:sldMkLst>
          <pc:docMk/>
          <pc:sldMk cId="0" sldId="273"/>
        </pc:sldMkLst>
        <pc:spChg chg="mod">
          <ac:chgData name="Arnold, Geoffrey" userId="84df3a83-fb20-4e73-a9fb-16fe3fc1bec7" providerId="ADAL" clId="{AEC99C78-D10A-4C53-A5E9-12642EBF84C7}" dt="2022-02-16T23:51:37.710" v="2" actId="20577"/>
          <ac:spMkLst>
            <pc:docMk/>
            <pc:sldMk cId="0" sldId="273"/>
            <ac:spMk id="231" creationId="{00000000-0000-0000-0000-000000000000}"/>
          </ac:spMkLst>
        </pc:spChg>
      </pc:sldChg>
      <pc:sldChg chg="add">
        <pc:chgData name="Arnold, Geoffrey" userId="84df3a83-fb20-4e73-a9fb-16fe3fc1bec7" providerId="ADAL" clId="{AEC99C78-D10A-4C53-A5E9-12642EBF84C7}" dt="2022-02-17T00:23:45.675" v="3"/>
        <pc:sldMkLst>
          <pc:docMk/>
          <pc:sldMk cId="3639959741" sldId="346"/>
        </pc:sldMkLst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2/Final-Projec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99597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input$leaflet_center</a:t>
            </a:r>
            <a:endParaRPr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input$leaflet_zoom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input$leaflet_bounds</a:t>
            </a:r>
            <a:endParaRPr lang="en-US"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$north, $east, $south, $west</a:t>
            </a: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input$leaflet_marker_mouseout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input$leaflet_marker_click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input$leaflet_groups</a:t>
            </a:r>
            <a:r>
              <a:rPr sz="3600" dirty="0"/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1868</Words>
  <Application>Microsoft Office PowerPoint</Application>
  <PresentationFormat>Custom</PresentationFormat>
  <Paragraphs>271</Paragraphs>
  <Slides>59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Group Controls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2022-02-17T00:23:54Z</dcterms:modified>
</cp:coreProperties>
</file>